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90" r:id="rId3"/>
    <p:sldId id="268" r:id="rId4"/>
    <p:sldId id="292" r:id="rId5"/>
    <p:sldId id="269" r:id="rId6"/>
    <p:sldId id="271" r:id="rId7"/>
    <p:sldId id="291" r:id="rId8"/>
    <p:sldId id="270" r:id="rId9"/>
    <p:sldId id="294" r:id="rId10"/>
    <p:sldId id="293" r:id="rId11"/>
    <p:sldId id="289" r:id="rId12"/>
    <p:sldId id="295" r:id="rId13"/>
    <p:sldId id="284" r:id="rId14"/>
    <p:sldId id="296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48" autoAdjust="0"/>
  </p:normalViewPr>
  <p:slideViewPr>
    <p:cSldViewPr snapToGrid="0">
      <p:cViewPr varScale="1">
        <p:scale>
          <a:sx n="68" d="100"/>
          <a:sy n="68" d="100"/>
        </p:scale>
        <p:origin x="3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o.in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66462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IRCC11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Infrastructure at the IHO Secretariat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IHO Secretariat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556" y="415925"/>
            <a:ext cx="89464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8854" y="1600201"/>
            <a:ext cx="7488237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Shallow water bathymetry provided by Member States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1814D-A26B-448C-BBB1-EAC17CB8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4" y="0"/>
            <a:ext cx="11773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2919" y="404665"/>
            <a:ext cx="10601608" cy="5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IHO ENC Catalog</a:t>
            </a:r>
            <a:endParaRPr lang="en-AU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2919" y="1484784"/>
            <a:ext cx="10601607" cy="511256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of ENCs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608B41-F794-4750-AAE3-B7D2BF3DA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5"/>
            <a:ext cx="12192000" cy="63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2919" y="404665"/>
            <a:ext cx="10601608" cy="5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IHO INT2GIS</a:t>
            </a:r>
            <a:endParaRPr lang="en-AU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57725-7C64-4D75-93CE-5B0C0DC03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976"/>
            <a:ext cx="12192000" cy="63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042" y="44625"/>
            <a:ext cx="7429500" cy="11398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Publicity and Outreach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755" y="1125538"/>
            <a:ext cx="4864162" cy="283082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2673" y="4028792"/>
            <a:ext cx="11090495" cy="249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3538" indent="-363538" algn="l" defTabSz="360000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§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38163" indent="-17462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01700" indent="-18573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077913" indent="-176213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252538" indent="-17462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AU" sz="28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page for movies</a:t>
            </a:r>
          </a:p>
          <a:p>
            <a:pPr marL="0" indent="0" algn="ctr">
              <a:spcAft>
                <a:spcPts val="0"/>
              </a:spcAft>
              <a:buNone/>
            </a:pPr>
            <a:endParaRPr lang="en-AU" sz="280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Several themes related to hydrography. Next the movie on MSDI</a:t>
            </a:r>
          </a:p>
        </p:txBody>
      </p:sp>
    </p:spTree>
    <p:extLst>
      <p:ext uri="{BB962C8B-B14F-4D97-AF65-F5344CB8AC3E}">
        <p14:creationId xmlns:p14="http://schemas.microsoft.com/office/powerpoint/2010/main" val="134360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2919" y="404665"/>
            <a:ext cx="10601608" cy="5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developments</a:t>
            </a:r>
            <a:endParaRPr lang="en-AU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2919" y="1484784"/>
            <a:ext cx="10601607" cy="511256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developments: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Replacement of the IHO document system to allow access also for Member States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upgrade and update of the IHO website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IHO Capacity Building Management System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2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389" y="717848"/>
            <a:ext cx="10035611" cy="453995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IHO Secretariat, here to help you!</a:t>
            </a:r>
            <a:br>
              <a:rPr lang="en-US" dirty="0"/>
            </a:br>
            <a:r>
              <a:rPr lang="en-US" dirty="0">
                <a:hlinkClick r:id="rId2"/>
              </a:rPr>
              <a:t>www.iho.int</a:t>
            </a:r>
            <a:br>
              <a:rPr lang="en-US" dirty="0"/>
            </a:br>
            <a:br>
              <a:rPr lang="en-US" dirty="0"/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mustafa.iptes@iho.int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alberto.neves@iho.int 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241847" y="5138159"/>
            <a:ext cx="7167073" cy="211508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3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74045" y="2404887"/>
            <a:ext cx="10035822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19138">
              <a:defRPr/>
            </a:pPr>
            <a:r>
              <a:rPr lang="en-US" dirty="0"/>
              <a:t>Single Interface to IHO GIS Applications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7841" y="0"/>
            <a:ext cx="7855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9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IHO GIS and Databases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667" y="3756950"/>
            <a:ext cx="10601608" cy="276839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duplication of data and inputs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 data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visualisation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 data fusion and analysis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GIS data layers for RHCs and Member States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 publication and website updates (P-5, C-55, etc.)</a:t>
            </a:r>
          </a:p>
        </p:txBody>
      </p:sp>
      <p:pic>
        <p:nvPicPr>
          <p:cNvPr id="1030" name="Picture 6" descr="C:\Users\Robert Ward\Desktop\G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960" y="1412776"/>
            <a:ext cx="4190612" cy="23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1268760"/>
            <a:ext cx="4176464" cy="234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3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IHO CIS Databases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667" y="1137684"/>
            <a:ext cx="10863738" cy="538766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Yearbook, C-55,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Upgrade of the database to include additional information including: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date of signature of the SOLAS Convention, when applicable,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existence of a Nominated Hydrographic Authority,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existence of an MSI Capability,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hydrographic capability,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CATZOCs,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identification of the Primary Charting Authority,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Trainees, trainers and consultants (ongoing) - CBMS</a:t>
            </a:r>
          </a:p>
        </p:txBody>
      </p:sp>
    </p:spTree>
    <p:extLst>
      <p:ext uri="{BB962C8B-B14F-4D97-AF65-F5344CB8AC3E}">
        <p14:creationId xmlns:p14="http://schemas.microsoft.com/office/powerpoint/2010/main" val="109406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91"/>
            <a:ext cx="10515600" cy="54051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IHO GIS/CIS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8178" y="0"/>
            <a:ext cx="12770178" cy="7183225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BAD28206-FA2D-4DA6-81C9-B41430F93333}"/>
              </a:ext>
            </a:extLst>
          </p:cNvPr>
          <p:cNvSpPr/>
          <p:nvPr/>
        </p:nvSpPr>
        <p:spPr>
          <a:xfrm>
            <a:off x="2545237" y="6278252"/>
            <a:ext cx="3120272" cy="754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2410" y="2155971"/>
            <a:ext cx="7488237" cy="274177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CATZOC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453" y="-1"/>
            <a:ext cx="12820453" cy="72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8854" y="1600201"/>
            <a:ext cx="7488237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C-55 by country, dependencies, regions and RHCs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26F44-2040-432D-8EED-5971E6F5A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68" y="0"/>
            <a:ext cx="875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8854" y="1600201"/>
            <a:ext cx="7488237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IBSC Recognized Programmes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458F0-EAE8-4C1C-A059-61DC08A4A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679"/>
            <a:ext cx="12192000" cy="64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5"/>
            <a:ext cx="7429500" cy="630907"/>
          </a:xfrm>
        </p:spPr>
        <p:txBody>
          <a:bodyPr/>
          <a:lstStyle/>
          <a:p>
            <a:r>
              <a:rPr lang="en-US" sz="2800" dirty="0"/>
              <a:t>IHO GIS and Databases - C-55 …..</a:t>
            </a:r>
            <a:endParaRPr lang="en-AU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8854" y="1600201"/>
            <a:ext cx="7488237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MSDI and SDI Portals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789B8-FF16-4418-852D-BF3FD7C2B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64"/>
            <a:ext cx="12192000" cy="6473072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FB4A880B-1C0B-455A-A9AE-78423F52C426}"/>
              </a:ext>
            </a:extLst>
          </p:cNvPr>
          <p:cNvSpPr/>
          <p:nvPr/>
        </p:nvSpPr>
        <p:spPr>
          <a:xfrm>
            <a:off x="3035431" y="675532"/>
            <a:ext cx="1008668" cy="31140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430</TotalTime>
  <Words>235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IHO_Presentations_template-Blank</vt:lpstr>
      <vt:lpstr>   IRCC11  Infrastructure at the IHO Secretariat</vt:lpstr>
      <vt:lpstr>PowerPoint Presentation</vt:lpstr>
      <vt:lpstr>IHO GIS and Databases</vt:lpstr>
      <vt:lpstr>IHO CIS Databases</vt:lpstr>
      <vt:lpstr>IHO GIS/CIS</vt:lpstr>
      <vt:lpstr>IHO GIS and Databases - C-55 …..</vt:lpstr>
      <vt:lpstr>IHO GIS and Databases - C-55 …..</vt:lpstr>
      <vt:lpstr>IHO GIS and Databases - C-55 …..</vt:lpstr>
      <vt:lpstr>IHO GIS and Databases - C-55 …..</vt:lpstr>
      <vt:lpstr>IHO GIS and Databases - C-55 …..</vt:lpstr>
      <vt:lpstr>PowerPoint Presentation</vt:lpstr>
      <vt:lpstr>PowerPoint Presentation</vt:lpstr>
      <vt:lpstr>Publicity and Outreach</vt:lpstr>
      <vt:lpstr>PowerPoint Presentation</vt:lpstr>
      <vt:lpstr>       IHO Secretariat, here to help you! www.iho.int  mustafa.iptes@iho.int  alberto.neves@iho.int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Costaneves</cp:lastModifiedBy>
  <cp:revision>46</cp:revision>
  <dcterms:created xsi:type="dcterms:W3CDTF">2017-10-26T13:07:26Z</dcterms:created>
  <dcterms:modified xsi:type="dcterms:W3CDTF">2019-06-05T10:09:21Z</dcterms:modified>
</cp:coreProperties>
</file>